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30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2BA2E9C-2932-9F46-A8E8-6A4C07D35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B88FCE80-25AB-4F49-89B9-785E969E63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26482" y="3466026"/>
            <a:ext cx="2019300" cy="18288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3DA3B48C-723A-E544-8A7F-430E8487D40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63275" y="6268670"/>
            <a:ext cx="1828800" cy="18288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055845EB-6579-4B43-A39D-AE2F5A4258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37762" y="9320534"/>
            <a:ext cx="1955800" cy="18288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9F901444-3D06-7948-8AA7-97CB1B23EFB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41948" y="11916407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5198FEF3-3BAE-D844-A478-F773C7241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306"/>
            <a:ext cx="13716000" cy="17145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79C9BBAD-3EFB-2C43-AE92-DB53573E9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534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6D09038-5C27-6843-8011-A3B7EC3D6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545DE08-E3E1-E145-876E-53BD1001B6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BCA294C-52FB-C944-A84B-F2B7116CA41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6482" y="3466026"/>
            <a:ext cx="2019300" cy="18288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A9E32BB-6DFA-0946-ABBD-0ABE2392C3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63275" y="6268670"/>
            <a:ext cx="1828800" cy="18288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A3A714CE-328D-574C-A7A4-2C6FBC4BB58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37762" y="9320534"/>
            <a:ext cx="1955800" cy="18288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6A3A9324-54DC-674D-9113-9D5D99ECC1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41948" y="11916407"/>
            <a:ext cx="1828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730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36</cp:revision>
  <dcterms:created xsi:type="dcterms:W3CDTF">2024-09-30T18:42:26Z</dcterms:created>
  <dcterms:modified xsi:type="dcterms:W3CDTF">2025-12-16T14:35:54Z</dcterms:modified>
</cp:coreProperties>
</file>